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</p:sldMasterIdLst>
  <p:notesMasterIdLst>
    <p:notesMasterId r:id="rId30"/>
  </p:notesMasterIdLst>
  <p:sldIdLst>
    <p:sldId id="256" r:id="rId26"/>
    <p:sldId id="257" r:id="rId27"/>
    <p:sldId id="258" r:id="rId28"/>
    <p:sldId id="259" r:id="rId29"/>
    <p:sldId id="260" r:id="rId35"/>
    <p:sldId id="261" r:id="rId36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openxmlformats.org/officeDocument/2006/relationships/slide" Target="slides/slide5.xml"/><Relationship Id="rId36" Type="http://schemas.openxmlformats.org/officeDocument/2006/relationships/slide" Target="slides/slide6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ازکی</c:v>
                </c:pt>
                <c:pt idx="1">
                  <c:v>بیمه دات کام</c:v>
                </c:pt>
                <c:pt idx="2">
                  <c:v>بیمه بازار</c:v>
                </c:pt>
                <c:pt idx="3">
                  <c:v>اسنپ بیمه</c:v>
                </c:pt>
                <c:pt idx="4">
                  <c:v>سایر</c:v>
                </c:pt>
                <c:pt idx="5">
                  <c:v>هیچ کدام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35.33</c:v>
                </c:pt>
                <c:pt idx="1">
                  <c:v>24.19</c:v>
                </c:pt>
                <c:pt idx="2">
                  <c:v>11.71</c:v>
                </c:pt>
                <c:pt idx="3">
                  <c:v>8.66</c:v>
                </c:pt>
                <c:pt idx="4">
                  <c:v>3.9</c:v>
                </c:pt>
                <c:pt idx="5">
                  <c:v>16.21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B-4027-9A4A-C71771CDD9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82784335"/>
        <c:axId val="2082774735"/>
      </c:barChart>
      <c:catAx>
        <c:axId val="208278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74735"/>
        <c:crosses val="autoZero"/>
        <c:auto val="1"/>
        <c:lblAlgn val="ctr"/>
        <c:lblOffset val="100"/>
        <c:noMultiLvlLbl val="0"/>
      </c:catAx>
      <c:valAx>
        <c:axId val="2082774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84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فروش ماهانه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فروردین</c:v>
                </c:pt>
                <c:pt idx="1">
                  <c:v>اردیبهشت</c:v>
                </c:pt>
                <c:pt idx="2">
                  <c:v>خرداد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120</c:v>
                </c:pt>
                <c:pt idx="1">
                  <c:v>150</c:v>
                </c:pt>
                <c:pt idx="2">
                  <c:v>180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0"/>
    <c:plotArea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هزینه ماهانه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فروردین</c:v>
                </c:pt>
                <c:pt idx="1">
                  <c:v>اردیبهشت</c:v>
                </c:pt>
                <c:pt idx="2">
                  <c:v>خرداد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110</c:v>
                </c:pt>
                <c:pt idx="2">
                  <c:v>130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l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F8ABC851-B697-489E-A54B-B8D5BACF6C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8BC149F-48BB-4021-82E3-80315084996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19C591A-1208-4B95-B92A-07E5E9BA91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B366A590-502E-4B7F-8312-7256A729E0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909DAF6C-9DC4-4964-A845-63E2B48DA31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363C5434-7EEE-468D-AD08-EC0022CCFF9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F4A1FCBB-DE7F-454D-8D3B-8631CF23FD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CFA8E65-AC4E-48A1-B40F-13758AA4EA9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8E4FB735-05C4-46F3-A81F-C193D4F9BD6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E722E9E0-98F3-4EA1-9CD2-A19DE1E819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00D099B-5693-4030-B2ED-9A909CD639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3"/>
          </p:nvPr>
        </p:nvSpPr>
        <p:spPr/>
        <p:txBody>
          <a:bodyPr/>
          <a:lstStyle/>
          <a:p>
            <a:fld id="{BDD09C19-DC13-4ECB-BB03-C4A6B0A046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E56F4558-2901-4895-90E5-5FC799EDE2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6"/>
          </p:nvPr>
        </p:nvSpPr>
        <p:spPr/>
        <p:txBody>
          <a:bodyPr/>
          <a:lstStyle/>
          <a:p>
            <a:fld id="{208B2348-3FE3-47A3-9AF3-E77771C99EC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D7F06B3-DAAF-45D6-A980-CAC18CB9BE0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CF5D97D-FEDD-49A1-BDC8-8D74949369C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3DBE97E-15FA-4A22-B605-11DDF523ED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118696B-D2AA-4DE0-95AF-B9E0407F6BD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C8376697-EB6D-4EF1-AA67-4104982FBFA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49837B0B-EF63-4986-A557-33E16F97A72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8C70B2C-0724-4CED-BBD4-F1580A1C4A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11.xml"/></Relationships>
</file>

<file path=ppt/slideMasters/_rels/slideMaster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2.xml"/></Relationships>
</file>

<file path=ppt/slideMasters/_rels/slideMaster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Masters/_rels/slideMaster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14.xml"/></Relationships>
</file>

<file path=ppt/slideMasters/_rels/slideMaster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15.xml"/></Relationships>
</file>

<file path=ppt/slideMasters/_rels/slideMaster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16.xml"/></Relationships>
</file>

<file path=ppt/slideMasters/_rels/slideMaster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17.xml"/></Relationships>
</file>

<file path=ppt/slideMasters/_rels/slideMaster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1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Masters/_rels/slideMaster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theme" Target="../theme/them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20.xml"/></Relationships>
</file>

<file path=ppt/slideMasters/_rels/slideMaster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21.xml"/></Relationships>
</file>

<file path=ppt/slideMasters/_rels/slideMaster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2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Masters/_rels/slideMaster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2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Masters/_rels/slideMaster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2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Masters/_rels/slideMaster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theme" Target="../theme/theme25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Masters/_rels/slideMaster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Masters/_rels/slideMaster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/Relationships>
</file>

<file path=ppt/slideMasters/_rels/slideMaster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Masters/_rels/slideMaster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;g34a02e3c7ee_1_403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5" name="Google Shape;17;g34a02e3c7ee_1_403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65;g34a02e3c7ee_1_452"/>
          <p:cNvPicPr/>
          <p:nvPr/>
        </p:nvPicPr>
        <p:blipFill>
          <a:blip r:embed="rId3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67;g34a02e3c7ee_1_452"/>
          <p:cNvPicPr/>
          <p:nvPr/>
        </p:nvPicPr>
        <p:blipFill>
          <a:blip r:embed="rId4"/>
          <a:stretch/>
        </p:blipFill>
        <p:spPr>
          <a:xfrm rot="10800000" flipH="1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68;g34a02e3c7ee_1_452"/>
          <p:cNvPicPr/>
          <p:nvPr/>
        </p:nvPicPr>
        <p:blipFill>
          <a:blip r:embed="rId5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47" name="Google Shape;69;g34a02e3c7ee_1_45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Google Shape;70;g34a02e3c7ee_1_452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AA8C8A9-0CCF-473E-99E8-604298F2A5E2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D9F4EA7-5DAC-4F1B-9989-9FCB646333D8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07;p28"/>
          <p:cNvPicPr/>
          <p:nvPr/>
        </p:nvPicPr>
        <p:blipFill>
          <a:blip r:embed="rId3">
            <a:alphaModFix amt="70000"/>
          </a:blip>
          <a:srcRect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108;p28"/>
          <p:cNvPicPr/>
          <p:nvPr/>
        </p:nvPicPr>
        <p:blipFill>
          <a:blip r:embed="rId4">
            <a:alphaModFix amt="35000"/>
          </a:blip>
          <a:srcRect l="18893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110;p28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56" name="Google Shape;111;p28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sldNum" idx="2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D771E95B-2AEE-4C8B-9C5E-752AD04FB373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EED9DF-162C-4E7B-B652-82EC883C8F7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BDFEBB3-A65F-4A6C-B0AF-B1F5467FD37C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7" name="PlaceHolder 2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3FDAFA2-0329-422E-A376-E91DABAEFFF7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13;p29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70" name="Google Shape;114;p29"/>
          <p:cNvPicPr/>
          <p:nvPr/>
        </p:nvPicPr>
        <p:blipFill>
          <a:blip r:embed="rId3">
            <a:alphaModFix amt="70000"/>
          </a:blip>
          <a:srcRect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15;p29"/>
          <p:cNvPicPr/>
          <p:nvPr/>
        </p:nvPicPr>
        <p:blipFill>
          <a:blip r:embed="rId4">
            <a:alphaModFix amt="35000"/>
          </a:blip>
          <a:srcRect l="18893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17;p29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73" name="Google Shape;118;p29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Google Shape;119;p29" descr="A screen shot of a computer&#10;&#10;Description automatically generated"/>
          <p:cNvPicPr/>
          <p:nvPr/>
        </p:nvPicPr>
        <p:blipFill>
          <a:blip r:embed="rId6"/>
          <a:srcRect l="8333" r="12520" b="6317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sldNum" idx="3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395CF2B4-C9EB-4E0F-ABBE-5B20DD036A83}" type="slidenum">
              <a:rPr lang="en-US" sz="1200" b="0" strike="noStrike" spc="-1">
                <a:solidFill>
                  <a:srgbClr val="D8D8D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23;p27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124;p27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7080C1-5794-470B-8B81-2ABCE1F0F3DF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440" cy="275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DFB028E-F011-46F8-9239-DEC2FC8E05B1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A5F0E35-6491-4981-9FBF-73D3D5683C8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41;p32"/>
          <p:cNvPicPr/>
          <p:nvPr/>
        </p:nvPicPr>
        <p:blipFill>
          <a:blip r:embed="rId3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2;p32"/>
          <p:cNvPicPr/>
          <p:nvPr/>
        </p:nvPicPr>
        <p:blipFill>
          <a:blip r:embed="rId4"/>
          <a:srcRect l="31241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3;p32"/>
          <p:cNvPicPr/>
          <p:nvPr/>
        </p:nvPicPr>
        <p:blipFill>
          <a:blip r:embed="rId5"/>
          <a:srcRect t="57447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4;p32"/>
          <p:cNvPicPr/>
          <p:nvPr/>
        </p:nvPicPr>
        <p:blipFill>
          <a:blip r:embed="rId5"/>
          <a:srcRect t="4361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5;p3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Google Shape;146;p32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02D87F8-D7EF-4241-9D77-147FF9BBE34F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149;p33"/>
          <p:cNvPicPr/>
          <p:nvPr/>
        </p:nvPicPr>
        <p:blipFill>
          <a:blip r:embed="rId3">
            <a:alphaModFix amt="35000"/>
          </a:blip>
          <a:srcRect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0;p33"/>
          <p:cNvPicPr/>
          <p:nvPr/>
        </p:nvPicPr>
        <p:blipFill>
          <a:blip r:embed="rId4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1;p33"/>
          <p:cNvPicPr/>
          <p:nvPr/>
        </p:nvPicPr>
        <p:blipFill>
          <a:blip r:embed="rId5"/>
          <a:srcRect b="43199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52;p33"/>
          <p:cNvPicPr/>
          <p:nvPr/>
        </p:nvPicPr>
        <p:blipFill>
          <a:blip r:embed="rId5"/>
          <a:srcRect t="60242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53;p33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54;p33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sldNum" idx="4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36D6613-E674-40F5-9B8C-FEBD0734F053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56;p34"/>
          <p:cNvPicPr/>
          <p:nvPr/>
        </p:nvPicPr>
        <p:blipFill>
          <a:blip r:embed="rId3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58;p34"/>
          <p:cNvPicPr/>
          <p:nvPr/>
        </p:nvPicPr>
        <p:blipFill>
          <a:blip r:embed="rId4"/>
          <a:stretch/>
        </p:blipFill>
        <p:spPr>
          <a:xfrm rot="10800000" flipH="1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59;p34"/>
          <p:cNvPicPr/>
          <p:nvPr/>
        </p:nvPicPr>
        <p:blipFill>
          <a:blip r:embed="rId5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60;p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61;p3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DBB0D63-36B9-44BD-A3BA-8092C86538E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ftr" idx="4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1" name="PlaceHolder 2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2267059-4550-4851-9937-99689D420D1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03EF908-3325-48F3-B13C-C427BAF3FE8D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D459545-D074-4A86-8E01-611E37E14BED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9;g34a02e3c7ee_1_406"/>
          <p:cNvPicPr/>
          <p:nvPr/>
        </p:nvPicPr>
        <p:blipFill>
          <a:blip r:embed="rId3">
            <a:alphaModFix amt="70000"/>
          </a:blip>
          <a:srcRect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14" name="Google Shape;20;g34a02e3c7ee_1_406"/>
          <p:cNvPicPr/>
          <p:nvPr/>
        </p:nvPicPr>
        <p:blipFill>
          <a:blip r:embed="rId4">
            <a:alphaModFix amt="35000"/>
          </a:blip>
          <a:srcRect l="18893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22;g34a02e3c7ee_1_406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16" name="Google Shape;23;g34a02e3c7ee_1_406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8B47B25D-FE57-4F4B-B550-EEA201BE41CB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5;g34a02e3c7ee_1_412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19" name="Google Shape;26;g34a02e3c7ee_1_412"/>
          <p:cNvPicPr/>
          <p:nvPr/>
        </p:nvPicPr>
        <p:blipFill>
          <a:blip r:embed="rId3">
            <a:alphaModFix amt="70000"/>
          </a:blip>
          <a:srcRect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20" name="Google Shape;27;g34a02e3c7ee_1_412"/>
          <p:cNvPicPr/>
          <p:nvPr/>
        </p:nvPicPr>
        <p:blipFill>
          <a:blip r:embed="rId4">
            <a:alphaModFix amt="35000"/>
          </a:blip>
          <a:srcRect l="18893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9;g34a02e3c7ee_1_412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22" name="Google Shape;30;g34a02e3c7ee_1_412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Google Shape;31;g34a02e3c7ee_1_412" descr="A screen shot of a computer&#10;&#10;Description automatically generated"/>
          <p:cNvPicPr/>
          <p:nvPr/>
        </p:nvPicPr>
        <p:blipFill>
          <a:blip r:embed="rId6"/>
          <a:srcRect l="8333" r="12516" b="6313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0BB41CFE-8217-4554-AFBC-892A4D858694}" type="slidenum">
              <a:rPr lang="en-US" sz="1200" b="0" strike="noStrike" spc="-1">
                <a:solidFill>
                  <a:srgbClr val="D8D8D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8C9822A-558D-41BF-8C5A-09DC41189013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50;g34a02e3c7ee_1_434"/>
          <p:cNvPicPr/>
          <p:nvPr/>
        </p:nvPicPr>
        <p:blipFill>
          <a:blip r:embed="rId3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29" name="Google Shape;51;g34a02e3c7ee_1_434"/>
          <p:cNvPicPr/>
          <p:nvPr/>
        </p:nvPicPr>
        <p:blipFill>
          <a:blip r:embed="rId4"/>
          <a:srcRect l="31237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30" name="Google Shape;52;g34a02e3c7ee_1_434"/>
          <p:cNvPicPr/>
          <p:nvPr/>
        </p:nvPicPr>
        <p:blipFill>
          <a:blip r:embed="rId5"/>
          <a:srcRect t="57447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31" name="Google Shape;53;g34a02e3c7ee_1_434"/>
          <p:cNvPicPr/>
          <p:nvPr/>
        </p:nvPicPr>
        <p:blipFill>
          <a:blip r:embed="rId5"/>
          <a:srcRect t="4361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32" name="Google Shape;54;g34a02e3c7ee_1_4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Google Shape;55;g34a02e3c7ee_1_43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0CDA4CA-76BE-457A-9F0B-9B017DFCEA98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58;g34a02e3c7ee_1_444"/>
          <p:cNvPicPr/>
          <p:nvPr/>
        </p:nvPicPr>
        <p:blipFill>
          <a:blip r:embed="rId3">
            <a:alphaModFix amt="35000"/>
          </a:blip>
          <a:srcRect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38" name="Google Shape;59;g34a02e3c7ee_1_444"/>
          <p:cNvPicPr/>
          <p:nvPr/>
        </p:nvPicPr>
        <p:blipFill>
          <a:blip r:embed="rId4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39" name="Google Shape;60;g34a02e3c7ee_1_444"/>
          <p:cNvPicPr/>
          <p:nvPr/>
        </p:nvPicPr>
        <p:blipFill>
          <a:blip r:embed="rId5"/>
          <a:srcRect b="43203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40" name="Google Shape;61;g34a02e3c7ee_1_444"/>
          <p:cNvPicPr/>
          <p:nvPr/>
        </p:nvPicPr>
        <p:blipFill>
          <a:blip r:embed="rId5"/>
          <a:srcRect t="60246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41" name="Google Shape;62;g34a02e3c7ee_1_44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63;g34a02e3c7ee_1_44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13EF0A8-E748-47EF-ACE0-913BD3A95B37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hyperlink" Target="https://app.sanjup.co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95;g34a02e3c7ee_1_391"/>
          <p:cNvPicPr/>
          <p:nvPr/>
        </p:nvPicPr>
        <p:blipFill>
          <a:blip r:embed="rId3"/>
          <a:stretch/>
        </p:blipFill>
        <p:spPr>
          <a:xfrm>
            <a:off x="7077240" y="1936800"/>
            <a:ext cx="3771000" cy="1869480"/>
          </a:xfrm>
          <a:prstGeom prst="rect">
            <a:avLst/>
          </a:prstGeom>
          <a:ln w="0">
            <a:noFill/>
          </a:ln>
        </p:spPr>
      </p:pic>
      <p:sp>
        <p:nvSpPr>
          <p:cNvPr id="114" name="Google Shape;196;g34a02e3c7ee_1_ 1"/>
          <p:cNvSpPr/>
          <p:nvPr/>
        </p:nvSpPr>
        <p:spPr>
          <a:xfrm>
            <a:off x="0" y="4025880"/>
            <a:ext cx="12191400" cy="7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4400" b="0" strike="noStrike" spc="-1">
                <a:solidFill>
                  <a:schemeClr val="lt1"/>
                </a:solidFill>
                <a:latin typeface="Vazirmatn"/>
                <a:cs typeface="Vazirmatn"/>
              </a:rPr>
              <a:t>گزارش نظرسنجی انجام شده بیمه بازار در سنجاپ</a:t>
            </a: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Google Shape;197;g34a02e3c7ee_1_ 1"/>
          <p:cNvPicPr/>
          <p:nvPr/>
        </p:nvPicPr>
        <p:blipFill>
          <a:blip r:embed="rId4"/>
          <a:stretch/>
        </p:blipFill>
        <p:spPr>
          <a:xfrm>
            <a:off x="1559520" y="2090880"/>
            <a:ext cx="3790080" cy="156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48;g3250dd425eb_0_81"/>
          <p:cNvSpPr/>
          <p:nvPr/>
        </p:nvSpPr>
        <p:spPr>
          <a:xfrm>
            <a:off x="610920" y="1453680"/>
            <a:ext cx="10969560" cy="4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500" b="0" strike="noStrike" spc="-1">
                <a:solidFill>
                  <a:schemeClr val="dk1"/>
                </a:solidFill>
                <a:latin typeface="Vazirmatn"/>
                <a:cs typeface="Vazirmatn"/>
              </a:rPr>
              <a:t>کدام یک از وب‌سایت‌های خرید و مقایسه آنلاین دیگر بیمه را که در زیر آمده می‌شناسید؟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249;g3250dd425eb_0_ 1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blurRad="152280" dist="37674" dir="2700000" sx="101000" sy="101000" algn="tl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400" b="0" strike="noStrike" spc="-1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250;g3250dd425eb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19" name="Google Shape;251;g3250dd425eb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sldNum" idx="48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3AE2D84E-3D2C-417A-9F06-86053FEDB7C7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723B764-B350-F56E-5B6B-2E1A17FF2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109926"/>
              </p:ext>
            </p:extLst>
          </p:nvPr>
        </p:nvGraphicFramePr>
        <p:xfrm>
          <a:off x="2420678" y="2012399"/>
          <a:ext cx="7350044" cy="4464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412;g34d486d6429_0_152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blurRad="152280" dist="37674" dir="2700000" sx="101000" sy="101000" algn="tl" rotWithShape="0">
              <a:srgbClr val="000000">
                <a:alpha val="2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400" b="0" strike="noStrike" spc="-1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413;g34d486d6429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4" name="Google Shape;414;g34d486d6429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5" name="PlaceHolder 1"/>
          <p:cNvSpPr>
            <a:spLocks noGrp="1"/>
          </p:cNvSpPr>
          <p:nvPr>
            <p:ph type="sldNum" idx="49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DE2A0DFC-3808-45F3-B4FC-757B88791997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26" name="Google Shape;416;g34d486d6429_0_ 1"/>
          <p:cNvGraphicFramePr/>
          <p:nvPr/>
        </p:nvGraphicFramePr>
        <p:xfrm>
          <a:off x="216720" y="2022840"/>
          <a:ext cx="11758320" cy="4387680"/>
        </p:xfrm>
        <a:graphic>
          <a:graphicData uri="http://schemas.openxmlformats.org/drawingml/2006/table">
            <a:tbl>
              <a:tblPr/>
              <a:tblGrid>
                <a:gridCol w="149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30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به تفکیک سن و جنسیت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25-35 </a:t>
                      </a:r>
                      <a:r>
                        <a:rPr lang="en-US" sz="1700" b="0" strike="noStrike" spc="-1" dirty="0" err="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سال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36-45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46-55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56-65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بالای </a:t>
                      </a: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66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مرد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زن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2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گزینه‌ها 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(465)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(584)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C (333)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D (96)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E (50)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(968)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(560)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4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ازکی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42.37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41.60</a:t>
                      </a: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39.76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34.37%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46.77%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41.38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40.72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2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اسنپ بیمه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9.24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10.37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8.92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5.47%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4.84%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8.72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10.25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بازار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10.85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7.03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11.36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14.06%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3.23%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10.19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8.17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30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دات کام 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23.61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25.51%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24.75%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21.88%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20.97%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25.61%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22.18%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60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هیچ‌کدام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13.93%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15.49%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15.21%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24.22%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24.19%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14.10%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18.68</a:t>
                      </a: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7" name="Google Shape;417;g34d486d6429_0_ 1"/>
          <p:cNvSpPr/>
          <p:nvPr/>
        </p:nvSpPr>
        <p:spPr>
          <a:xfrm>
            <a:off x="1501920" y="1455840"/>
            <a:ext cx="9187560" cy="4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500" b="0" strike="noStrike" spc="-1">
                <a:solidFill>
                  <a:schemeClr val="dk1"/>
                </a:solidFill>
                <a:latin typeface="Vazirmatn"/>
                <a:cs typeface="Vazirmatn"/>
              </a:rPr>
              <a:t>در یک ماه گذشته تبلیغات کدام یک از این شرکت ها را دیده‌اید؟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03600" y="365040"/>
            <a:ext cx="4368600" cy="573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r" rtl="1">
              <a:lnSpc>
                <a:spcPct val="150000"/>
              </a:lnSpc>
              <a:buNone/>
              <a:tabLst>
                <a:tab pos="0" algn="l"/>
              </a:tabLst>
            </a:pPr>
            <a:r>
              <a:rPr lang="fa-IR" sz="3100" b="0" strike="noStrike" spc="-1">
                <a:solidFill>
                  <a:schemeClr val="dk1"/>
                </a:solidFill>
                <a:latin typeface="Vazirmatn"/>
                <a:cs typeface="Vazirmatn"/>
              </a:rPr>
              <a:t>کمتـــــــر از </a:t>
            </a:r>
            <a:r>
              <a:rPr lang="en-US" sz="3100" b="0" strike="noStrike" spc="-1">
                <a:solidFill>
                  <a:schemeClr val="dk1"/>
                </a:solidFill>
                <a:latin typeface="Vazirmatn"/>
                <a:ea typeface="Vazirmatn"/>
              </a:rPr>
              <a:t>20 دقیقـــــه!!</a:t>
            </a:r>
            <a:br>
              <a:rPr sz="3600"/>
            </a:br>
            <a:r>
              <a:rPr lang="fa-IR" sz="1800" b="0" strike="noStrike" spc="-1">
                <a:solidFill>
                  <a:schemeClr val="dk1"/>
                </a:solidFill>
                <a:latin typeface="Vazirmatn"/>
                <a:cs typeface="Vazirmatn"/>
              </a:rPr>
              <a:t>تا دریافت اولین نظرات مردم فاصله دارید..</a:t>
            </a:r>
            <a:r>
              <a:rPr lang="en-US" sz="1800" b="0" strike="noStrike" spc="-1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1800"/>
            </a:b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474;p15"/>
          <p:cNvPicPr/>
          <p:nvPr/>
        </p:nvPicPr>
        <p:blipFill>
          <a:blip r:embed="rId3"/>
          <a:srcRect l="15134" r="15134"/>
          <a:stretch/>
        </p:blipFill>
        <p:spPr>
          <a:xfrm>
            <a:off x="711360" y="2111400"/>
            <a:ext cx="5433120" cy="3380760"/>
          </a:xfrm>
          <a:prstGeom prst="rect">
            <a:avLst/>
          </a:prstGeom>
          <a:ln w="9525">
            <a:solidFill>
              <a:srgbClr val="D8D8D8"/>
            </a:solidFill>
            <a:round/>
          </a:ln>
        </p:spPr>
      </p:pic>
      <p:sp>
        <p:nvSpPr>
          <p:cNvPr id="130" name="Google Shape;475;p15">
            <a:hlinkClick r:id="rId4"/>
          </p:cNvPr>
          <p:cNvSpPr/>
          <p:nvPr/>
        </p:nvSpPr>
        <p:spPr>
          <a:xfrm>
            <a:off x="7437240" y="3614400"/>
            <a:ext cx="4042800" cy="68004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fa-IR" sz="2000" b="1" strike="noStrike" spc="-1">
                <a:solidFill>
                  <a:schemeClr val="lt1"/>
                </a:solidFill>
                <a:latin typeface="Vazirmatn"/>
                <a:cs typeface="Vazirmatn"/>
              </a:rPr>
              <a:t>ورود بـــــه پنــــــــل سنجـــــاپ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Google Shape;476;p15"/>
          <p:cNvSpPr/>
          <p:nvPr/>
        </p:nvSpPr>
        <p:spPr>
          <a:xfrm>
            <a:off x="7660800" y="3874680"/>
            <a:ext cx="300240" cy="159480"/>
          </a:xfrm>
          <a:prstGeom prst="leftArrow">
            <a:avLst>
              <a:gd name="adj1" fmla="val 50000"/>
              <a:gd name="adj2" fmla="val 80952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9960" rIns="90000" bIns="3996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132" name="Google Shape;477;p15" descr="Stopwatch with solid fill"/>
          <p:cNvPicPr/>
          <p:nvPr/>
        </p:nvPicPr>
        <p:blipFill>
          <a:blip r:embed="rId5"/>
          <a:stretch/>
        </p:blipFill>
        <p:spPr>
          <a:xfrm>
            <a:off x="7323480" y="140724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478;p15"/>
          <p:cNvPicPr/>
          <p:nvPr/>
        </p:nvPicPr>
        <p:blipFill>
          <a:blip r:embed="rId6"/>
          <a:stretch/>
        </p:blipFill>
        <p:spPr>
          <a:xfrm>
            <a:off x="-65520" y="0"/>
            <a:ext cx="3565080" cy="1767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914400" y="1828800"/>
          <a:ext cx="5486400" cy="36576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graphicFrame>
        <p:nvGraphicFramePr>
          <p:cNvPr id="2" name="Chart 1"/>
          <p:cNvGraphicFramePr>
            <a:graphicFrameLocks noGrp="1"/>
          </p:cNvGraphicFramePr>
          <p:nvPr/>
        </p:nvGraphicFramePr>
        <p:xfrm>
          <a:off x="914400" y="1828800"/>
          <a:ext cx="5486400" cy="36576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221</Words>
  <Application>Microsoft Office PowerPoint</Application>
  <PresentationFormat>Widescreen</PresentationFormat>
  <Paragraphs>69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4</vt:i4>
      </vt:variant>
    </vt:vector>
  </HeadingPairs>
  <TitlesOfParts>
    <vt:vector size="36" baseType="lpstr">
      <vt:lpstr>Arial</vt:lpstr>
      <vt:lpstr>Roboto Light</vt:lpstr>
      <vt:lpstr>Symbol</vt:lpstr>
      <vt:lpstr>Times New Roman</vt:lpstr>
      <vt:lpstr>Vazirmatn</vt:lpstr>
      <vt:lpstr>Vazirmatn Medium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کمتـــــــر از 20 دقیقـــــه!! تا دریافت اولین نظرات مردم فاصله دارید...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pariya eskandari</dc:creator>
  <dc:description/>
  <cp:lastModifiedBy>amirali habashizadeh</cp:lastModifiedBy>
  <cp:revision>4</cp:revision>
  <dcterms:created xsi:type="dcterms:W3CDTF">2023-09-23T10:18:23Z</dcterms:created>
  <dcterms:modified xsi:type="dcterms:W3CDTF">2025-05-03T12:45:45Z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28</vt:i4>
  </property>
  <property fmtid="{D5CDD505-2E9C-101B-9397-08002B2CF9AE}" pid="3" name="PresentationFormat">
    <vt:lpwstr>Widescreen</vt:lpwstr>
  </property>
  <property fmtid="{D5CDD505-2E9C-101B-9397-08002B2CF9AE}" pid="4" name="Slides">
    <vt:i4>28</vt:i4>
  </property>
</Properties>
</file>